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B64F5B0-23E5-4937-BF9E-FBD13D6681E6}">
  <a:tblStyle styleId="{6B64F5B0-23E5-4937-BF9E-FBD13D6681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Z1wvI4O15r-sznQHRxAu2pE4MxqMXug1cqOYwRWMlvI/copy#slide=id.g23a13cb07af_4_0" TargetMode="External"/><Relationship Id="rId6" Type="http://schemas.openxmlformats.org/officeDocument/2006/relationships/hyperlink" Target="https://docs.google.com/presentation/d/1DtWCPJYXgSidlD6eGrie3Rk-EDc6D4DV_7GmhHLLQz0/copy#slide=id.g32593b9faa5_0_175" TargetMode="External"/><Relationship Id="rId7" Type="http://schemas.openxmlformats.org/officeDocument/2006/relationships/hyperlink" Target="https://docs.google.com/presentation/d/1ezGrdL_6ekHOXyEFZGnzW47_Jz9CSoXPd2dskI1nx28/copy#slide=id.g239de1b9a4a_0_58" TargetMode="External"/><Relationship Id="rId8" Type="http://schemas.openxmlformats.org/officeDocument/2006/relationships/hyperlink" Target="https://docs.google.com/presentation/d/1DtWCPJYXgSidlD6eGrie3Rk-EDc6D4DV_7GmhHLLQz0/copy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hyperlink" Target="https://docs.google.com/presentation/d/1XXfk_MuszJYINpO_D5qFEjHeFTxMn7Y5YHvRh3daD3g/copy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{6B64F5B0-23E5-4937-BF9E-FBD13D6681E6}</a:tableStyleId>
              </a:tblPr>
              <a:tblGrid>
                <a:gridCol w="1633350"/>
                <a:gridCol w="4045800"/>
                <a:gridCol w="3669725"/>
              </a:tblGrid>
              <a:tr h="35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15: Socratic Seminar Summative Assessment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the arrival of Europeans affect Indigenous American populations and how did Indigenous populations exhibit agency within the resulting intercultural interactions?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39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 Unit Standards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Arguments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18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Socratic Seminar Teacher Presentation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Student Socratic Seminar Preparation Organizer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Socratic Seminar Peer and Self Assessment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students to the Unit Final Assessment: Socratic Seminar by handing out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student preparation organizer and accompanying documents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914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preparation organizer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Review the goal of a Seminar and how you will be assessing it as the Final Assessment.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Ask clarifying questions before engaging in the socratic seminar preparation.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Give students time (45-60 minutes) to prepare for the socratic seminar. Students will review the seminar documents and complete the seminar preparation organizer. Students must complete all questions, even if they will only be answering 1 set of questions in the seminar. This way they can support their partner during the round they are a coach.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Go over academic and behavioral expectations for completing the preparation organizer.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Note: Breaking the full 45-60 minutes into chunks can support student success.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both sides of the preparation organizer while referencing the three accompanying documents.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Unit 2 Summative Assessment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(150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{6B64F5B0-23E5-4937-BF9E-FBD13D6681E6}</a:tableStyleId>
              </a:tblPr>
              <a:tblGrid>
                <a:gridCol w="1673200"/>
                <a:gridCol w="4057350"/>
                <a:gridCol w="3702950"/>
              </a:tblGrid>
              <a:tr h="348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15: Socratic Seminar Summative Assessment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363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Divide the class into two groups. Create student pairs with one member from each group.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Group 1 will participate in rounds 1A and 1B of the seminar and Group 2 in rounds 2A and 2B. Partners who are not participating are required to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track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their partner’s success with the 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peer assessment tool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Using the Teacher presentation as a guide, go over the format, norms, and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expectations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for the socratic seminar.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1179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Set up room in a circle with an inner/outer layer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Divide Students into two groups, pairing students with a member of each group.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Group 1 sit in inner circle and Group 2 in outer circle.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Review norms and expectations for seminar.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Allow pairs to brainstorm how the Group 1 partner will enter the conversation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and facilitate seminar as necessary, keeping it student-centered.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Stay with partner when sitting in the circle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Add to norms for Socratic Seminar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Brainstorm with partner about how to enter the discussion.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Inner Circle: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 the Seminar using the embedded discussion strategies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Outer Circle: Track partner success, offering feedback during brainstorm breaks.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All: Maintain norms and expectations during seminar.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45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the </a:t>
                      </a:r>
                      <a:r>
                        <a:rPr b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self-assessment graphic organizer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after the Socratic Seminar.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690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seminar, direct students to the self-assessment graphic organizer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self-reflection for the Socratic Seminar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6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unit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Unit 2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9 to answer the Essential Question. Consider allowing students to use their notes and/or work with a partner.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043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and explain expectations (individual/partner; resources)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Unit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Essential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Unit 2 Summative Assessment: Daily Lesson Plan (150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